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304" r:id="rId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anne Rosendal" initials="MR" lastIdx="1" clrIdx="0">
    <p:extLst>
      <p:ext uri="{19B8F6BF-5375-455C-9EA6-DF929625EA0E}">
        <p15:presenceInfo xmlns:p15="http://schemas.microsoft.com/office/powerpoint/2012/main" userId="S-1-5-21-1647451481-3672502608-3803859085-474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DBE0"/>
    <a:srgbClr val="3E9AA4"/>
    <a:srgbClr val="58B6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yst layout 1 - Markerin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yst layout 2 - Marker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yst layout 2 - Markering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2516" autoAdjust="0"/>
  </p:normalViewPr>
  <p:slideViewPr>
    <p:cSldViewPr snapToGrid="0">
      <p:cViewPr varScale="1">
        <p:scale>
          <a:sx n="111" d="100"/>
          <a:sy n="111" d="100"/>
        </p:scale>
        <p:origin x="2070" y="1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399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7520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7520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r">
              <a:defRPr sz="1200"/>
            </a:lvl1pPr>
          </a:lstStyle>
          <a:p>
            <a:fld id="{32F40922-7C7C-4550-B36C-8C4B86E9D474}" type="datetimeFigureOut">
              <a:rPr lang="da-DK" smtClean="0"/>
              <a:t>27-12-2024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29118"/>
            <a:ext cx="2945659" cy="497520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29118"/>
            <a:ext cx="2945659" cy="497520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r">
              <a:defRPr sz="1200"/>
            </a:lvl1pPr>
          </a:lstStyle>
          <a:p>
            <a:fld id="{05CDB5AF-570E-4775-8E7A-FA96BBEBA50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77507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7A065BE6-5324-4A92-812E-2AC00451D337}" type="datetimeFigureOut">
              <a:rPr lang="da-DK" smtClean="0"/>
              <a:t>27-12-2024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C7B8BA19-D0C2-4D26-9EA2-544F680C2F0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26910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8BA19-D0C2-4D26-9EA2-544F680C2F06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3575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4400" spc="-50" baseline="0">
                <a:solidFill>
                  <a:srgbClr val="58B6C0"/>
                </a:solidFill>
              </a:defRPr>
            </a:lvl1pPr>
          </a:lstStyle>
          <a:p>
            <a:r>
              <a:rPr lang="da-DK" dirty="0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a-DK" smtClean="0"/>
              <a:t>Klik for at redigere undertiteltypografien i masteren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106715" y="4337462"/>
            <a:ext cx="1008000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Billed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5856" y="6442341"/>
            <a:ext cx="1702430" cy="360000"/>
          </a:xfrm>
          <a:prstGeom prst="rect">
            <a:avLst/>
          </a:prstGeom>
        </p:spPr>
      </p:pic>
      <p:pic>
        <p:nvPicPr>
          <p:cNvPr id="11" name="Billed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424" y="6424341"/>
            <a:ext cx="1164411" cy="396000"/>
          </a:xfrm>
          <a:prstGeom prst="rect">
            <a:avLst/>
          </a:prstGeom>
        </p:spPr>
      </p:pic>
      <p:pic>
        <p:nvPicPr>
          <p:cNvPr id="12" name="Billede 11"/>
          <p:cNvPicPr>
            <a:picLocks noChangeAspect="1"/>
          </p:cNvPicPr>
          <p:nvPr userDrawn="1"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4308" y="6442341"/>
            <a:ext cx="1822743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34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371600" y="6449400"/>
            <a:ext cx="669862" cy="365125"/>
          </a:xfrm>
          <a:prstGeom prst="rect">
            <a:avLst/>
          </a:prstGeom>
        </p:spPr>
        <p:txBody>
          <a:bodyPr/>
          <a:lstStyle/>
          <a:p>
            <a:fld id="{8D8D99CC-A401-4034-8B98-6389A530063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71689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371600" y="6449400"/>
            <a:ext cx="669862" cy="365125"/>
          </a:xfrm>
          <a:prstGeom prst="rect">
            <a:avLst/>
          </a:prstGeom>
        </p:spPr>
        <p:txBody>
          <a:bodyPr/>
          <a:lstStyle/>
          <a:p>
            <a:fld id="{8D8D99CC-A401-4034-8B98-6389A530063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92079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371600" y="6449400"/>
            <a:ext cx="669862" cy="365125"/>
          </a:xfrm>
          <a:prstGeom prst="rect">
            <a:avLst/>
          </a:prstGeom>
        </p:spPr>
        <p:txBody>
          <a:bodyPr/>
          <a:lstStyle/>
          <a:p>
            <a:fld id="{8D8D99CC-A401-4034-8B98-6389A530063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81922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www.mine-symptomer.dk</a:t>
            </a:r>
          </a:p>
          <a:p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371600" y="6449400"/>
            <a:ext cx="669862" cy="365125"/>
          </a:xfrm>
          <a:prstGeom prst="rect">
            <a:avLst/>
          </a:prstGeom>
        </p:spPr>
        <p:txBody>
          <a:bodyPr/>
          <a:lstStyle/>
          <a:p>
            <a:fld id="{8D8D99CC-A401-4034-8B98-6389A530063F}" type="slidenum">
              <a:rPr lang="da-DK" smtClean="0"/>
              <a:t>‹nr.›</a:t>
            </a:fld>
            <a:endParaRPr lang="da-DK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5704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56249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6449400"/>
            <a:ext cx="669862" cy="365125"/>
          </a:xfrm>
          <a:prstGeom prst="rect">
            <a:avLst/>
          </a:prstGeom>
        </p:spPr>
        <p:txBody>
          <a:bodyPr/>
          <a:lstStyle/>
          <a:p>
            <a:fld id="{8D8D99CC-A401-4034-8B98-6389A530063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16648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65301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371600" y="6449400"/>
            <a:ext cx="669862" cy="365125"/>
          </a:xfrm>
          <a:prstGeom prst="rect">
            <a:avLst/>
          </a:prstGeom>
        </p:spPr>
        <p:txBody>
          <a:bodyPr/>
          <a:lstStyle/>
          <a:p>
            <a:fld id="{8D8D99CC-A401-4034-8B98-6389A530063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91068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371600" y="6449400"/>
            <a:ext cx="669862" cy="365125"/>
          </a:xfrm>
          <a:prstGeom prst="rect">
            <a:avLst/>
          </a:prstGeom>
        </p:spPr>
        <p:txBody>
          <a:bodyPr/>
          <a:lstStyle/>
          <a:p>
            <a:fld id="{8D8D99CC-A401-4034-8B98-6389A530063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62017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-2763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40254"/>
            <a:ext cx="12188825" cy="6400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371600" y="6449400"/>
            <a:ext cx="669862" cy="365125"/>
          </a:xfrm>
          <a:prstGeom prst="rect">
            <a:avLst/>
          </a:prstGeom>
        </p:spPr>
        <p:txBody>
          <a:bodyPr/>
          <a:lstStyle/>
          <a:p>
            <a:fld id="{8D8D99CC-A401-4034-8B98-6389A530063F}" type="slidenum">
              <a:rPr lang="da-DK" smtClean="0"/>
              <a:t>‹nr.›</a:t>
            </a:fld>
            <a:endParaRPr lang="da-DK"/>
          </a:p>
        </p:txBody>
      </p:sp>
      <p:pic>
        <p:nvPicPr>
          <p:cNvPr id="10" name="Billed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35" y="6449400"/>
            <a:ext cx="360000" cy="360000"/>
          </a:xfrm>
          <a:prstGeom prst="rect">
            <a:avLst/>
          </a:prstGeom>
        </p:spPr>
      </p:pic>
      <p:pic>
        <p:nvPicPr>
          <p:cNvPr id="13" name="Billede 12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6410" y="6426695"/>
            <a:ext cx="1702430" cy="360000"/>
          </a:xfrm>
          <a:prstGeom prst="rect">
            <a:avLst/>
          </a:prstGeom>
        </p:spPr>
      </p:pic>
      <p:sp>
        <p:nvSpPr>
          <p:cNvPr id="14" name="Tekstfelt 13"/>
          <p:cNvSpPr txBox="1"/>
          <p:nvPr userDrawn="1"/>
        </p:nvSpPr>
        <p:spPr>
          <a:xfrm>
            <a:off x="4795163" y="6435437"/>
            <a:ext cx="2601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dirty="0" smtClean="0">
                <a:solidFill>
                  <a:schemeClr val="bg1"/>
                </a:solidFill>
              </a:rPr>
              <a:t>www.mine-symptomer.dk</a:t>
            </a:r>
          </a:p>
        </p:txBody>
      </p:sp>
    </p:spTree>
    <p:extLst>
      <p:ext uri="{BB962C8B-B14F-4D97-AF65-F5344CB8AC3E}">
        <p14:creationId xmlns:p14="http://schemas.microsoft.com/office/powerpoint/2010/main" val="3571478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609E2EB7-F053-4E77-9EE4-89FE489E563D}" type="datetimeFigureOut">
              <a:rPr lang="da-DK" smtClean="0"/>
              <a:t>27-12-2024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6449400"/>
            <a:ext cx="66986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8D99CC-A401-4034-8B98-6389A530063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08973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6449400"/>
            <a:ext cx="669862" cy="365125"/>
          </a:xfrm>
          <a:prstGeom prst="rect">
            <a:avLst/>
          </a:prstGeom>
        </p:spPr>
        <p:txBody>
          <a:bodyPr/>
          <a:lstStyle/>
          <a:p>
            <a:fld id="{8D8D99CC-A401-4034-8B98-6389A530063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1691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588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40254"/>
            <a:ext cx="12188825" cy="6400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939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a-DK" dirty="0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568707"/>
            <a:ext cx="10058400" cy="461042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da-DK" dirty="0" smtClean="0"/>
              <a:t>Rediger typografien i masterens</a:t>
            </a:r>
          </a:p>
          <a:p>
            <a:pPr lvl="1"/>
            <a:r>
              <a:rPr lang="da-DK" dirty="0" smtClean="0"/>
              <a:t>Andet niveau</a:t>
            </a:r>
          </a:p>
          <a:p>
            <a:pPr lvl="4"/>
            <a:r>
              <a:rPr lang="da-DK" dirty="0" smtClean="0"/>
              <a:t>Tredje niveau</a:t>
            </a:r>
          </a:p>
          <a:p>
            <a:pPr lvl="5"/>
            <a:r>
              <a:rPr lang="da-DK" dirty="0" smtClean="0"/>
              <a:t>Fjerde niveau</a:t>
            </a:r>
          </a:p>
          <a:p>
            <a:pPr lvl="6"/>
            <a:r>
              <a:rPr lang="da-DK" dirty="0" smtClean="0"/>
              <a:t>Femte niveau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097280" y="1427106"/>
            <a:ext cx="1008000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Billede 10"/>
          <p:cNvPicPr>
            <a:picLocks noChangeAspect="1"/>
          </p:cNvPicPr>
          <p:nvPr userDrawn="1"/>
        </p:nvPicPr>
        <p:blipFill>
          <a:blip r:embed="rId1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6410" y="6426695"/>
            <a:ext cx="1702430" cy="360000"/>
          </a:xfrm>
          <a:prstGeom prst="rect">
            <a:avLst/>
          </a:prstGeom>
        </p:spPr>
      </p:pic>
      <p:pic>
        <p:nvPicPr>
          <p:cNvPr id="12" name="Billede 11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051" y="6449400"/>
            <a:ext cx="360000" cy="360000"/>
          </a:xfrm>
          <a:prstGeom prst="rect">
            <a:avLst/>
          </a:prstGeom>
        </p:spPr>
      </p:pic>
      <p:sp>
        <p:nvSpPr>
          <p:cNvPr id="13" name="Tekstfelt 12"/>
          <p:cNvSpPr txBox="1"/>
          <p:nvPr userDrawn="1"/>
        </p:nvSpPr>
        <p:spPr>
          <a:xfrm>
            <a:off x="4795163" y="6435437"/>
            <a:ext cx="2601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dirty="0" smtClean="0">
                <a:solidFill>
                  <a:schemeClr val="bg1"/>
                </a:solidFill>
              </a:rPr>
              <a:t>www.mine-symptomer.dk</a:t>
            </a:r>
          </a:p>
        </p:txBody>
      </p:sp>
    </p:spTree>
    <p:extLst>
      <p:ext uri="{BB962C8B-B14F-4D97-AF65-F5344CB8AC3E}">
        <p14:creationId xmlns:p14="http://schemas.microsoft.com/office/powerpoint/2010/main" val="2576838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b="1" kern="1200" spc="-50" baseline="0">
          <a:solidFill>
            <a:srgbClr val="58B6C0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25475" indent="-42545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Ø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EDB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469338" y="1218296"/>
            <a:ext cx="5638164" cy="526297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da-DK" sz="2400" dirty="0" smtClean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Har du hovedpine, træthed, svimmelhed</a:t>
            </a:r>
            <a:r>
              <a:rPr lang="da-DK" sz="240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da-DK" sz="2400" dirty="0" smtClean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mave-problemer eller andre symptomer, som varer ved?</a:t>
            </a:r>
          </a:p>
          <a:p>
            <a:endParaRPr lang="da-DK" sz="2400" dirty="0" smtClean="0">
              <a:solidFill>
                <a:schemeClr val="bg2">
                  <a:lumMod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sz="2400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Spørg din læge, om det nye </a:t>
            </a:r>
            <a:r>
              <a:rPr lang="da-DK" sz="2400" dirty="0" smtClean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internetbehandlingsprogram </a:t>
            </a:r>
            <a:r>
              <a:rPr lang="da-DK" sz="2400" b="1" dirty="0" smtClean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Mine </a:t>
            </a:r>
            <a:r>
              <a:rPr lang="da-DK" sz="2400" b="1" dirty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Symptomer kan hjælpe dig</a:t>
            </a:r>
            <a:r>
              <a:rPr lang="da-DK" sz="2400" dirty="0" smtClean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endParaRPr lang="da-DK" sz="2400" dirty="0">
              <a:solidFill>
                <a:schemeClr val="bg2">
                  <a:lumMod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sz="2400" dirty="0" smtClean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Du kan se </a:t>
            </a:r>
            <a:r>
              <a:rPr lang="da-DK" sz="2400" dirty="0" smtClean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introduktionsvideoen her:</a:t>
            </a:r>
            <a:endParaRPr lang="da-DK" sz="2400" dirty="0" smtClean="0">
              <a:solidFill>
                <a:schemeClr val="bg2">
                  <a:lumMod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a-DK" sz="2400" dirty="0">
              <a:solidFill>
                <a:schemeClr val="bg2">
                  <a:lumMod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a-DK" sz="2400" dirty="0">
              <a:solidFill>
                <a:schemeClr val="bg2">
                  <a:lumMod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da-DK" sz="2400" dirty="0">
              <a:solidFill>
                <a:schemeClr val="bg2">
                  <a:lumMod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a-DK" sz="2400" dirty="0" smtClean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da-DK" sz="2400" dirty="0">
              <a:solidFill>
                <a:schemeClr val="bg2">
                  <a:lumMod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2148" y="1149784"/>
            <a:ext cx="5440456" cy="5400000"/>
          </a:xfrm>
          <a:prstGeom prst="rect">
            <a:avLst/>
          </a:prstGeom>
        </p:spPr>
      </p:pic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1066800" y="-105196"/>
            <a:ext cx="10058400" cy="109390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da-DK" sz="4400" b="0" dirty="0" smtClean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MINE-</a:t>
            </a:r>
            <a:r>
              <a:rPr lang="da-DK" sz="4400" dirty="0" smtClean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SYMPTOMER</a:t>
            </a:r>
            <a:r>
              <a:rPr lang="da-DK" sz="4400" b="0" dirty="0" smtClean="0">
                <a:solidFill>
                  <a:schemeClr val="bg2">
                    <a:lumMod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.DK</a:t>
            </a:r>
            <a:endParaRPr lang="da-DK" sz="4400" b="0" dirty="0">
              <a:solidFill>
                <a:schemeClr val="bg2">
                  <a:lumMod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8" name="Billed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38" y="268713"/>
            <a:ext cx="720000" cy="720000"/>
          </a:xfrm>
          <a:prstGeom prst="rect">
            <a:avLst/>
          </a:prstGeom>
        </p:spPr>
      </p:pic>
      <p:pic>
        <p:nvPicPr>
          <p:cNvPr id="1028" name="Picture 4" descr="https://attachments.office.net/owa/MAROSE%40rm.dk/service.svc/s/GetAttachmentThumbnail?id=AAkALgAAAAAAHYQDEapmEc2byACqAC%2FEWg0AMkDfeuPNxUqS2uyvXnjG9AAEPWC4oQAAARIAEAAXfB9SAUiYRIDyibHZxsQQ&amp;thumbnailType=2&amp;token=eyJhbGciOiJSUzI1NiIsImtpZCI6IkEzMDVCMkU1Q0ZERjFGQTFBODgyNTU2MzM3NDhCQkNBRTAxNUU5OTIiLCJ0eXAiOiJKV1QiLCJ4NXQiOiJvd1d5NWNfZkg2R29nbFZqTjBpN3l1QVY2WkkifQ.eyJvcmlnaW4iOiJodHRwczovL291dGxvb2sub2ZmaWNlLmNvbSIsInVjIjoiNGViODEyYTAzODA4NDg5OGI2NGIxODY1YzRhM2IwYjQiLCJ2ZXIiOiJFeGNoYW5nZS5DYWxsYmFjay5WMSIsImFwcGN0eHNlbmRlciI6Ik93YURvd25sb2FkQDVhZTBhZGIzLTg3MTctNDZmZi1hNGI5LWQwZWRlY2ZlNDBmMyIsImlzc3JpbmciOiJTSVAiLCJhcHBjdHgiOiJ7XCJtc2V4Y2hwcm90XCI6XCJvd2FcIixcInB1aWRcIjpcIjExNTM4MDExMjIwMDI5MzU5ODdcIixcInNjb3BlXCI6XCJPd2FEb3dubG9hZFwiLFwib2lkXCI6XCJhN2IwYjA0Ni00YjBkLTQ2NDMtOTlmZS02ZGY3N2M4NmQzMTNcIixcInByaW1hcnlzaWRcIjpcIlMtMS01LTIxLTgwOTMyNTE0Ny05Mjk0OTcwMzktMTk5NjQ5NjYxMi01MDczNzI5N1wifSIsIm5iZiI6MTczNTMxMDYxMSwiZXhwIjoxNzM1MzEwOTExLCJpc3MiOiIwMDAwMDAwMi0wMDAwLTBmZjEtY2UwMC0wMDAwMDAwMDAwMDBANWFlMGFkYjMtODcxNy00NmZmLWE0YjktZDBlZGVjZmU0MGYzIiwiYXVkIjoiMDAwMDAwMDItMDAwMC0wZmYxLWNlMDAtMDAwMDAwMDAwMDAwL2F0dGFjaG1lbnRzLm9mZmljZS5uZXRANWFlMGFkYjMtODcxNy00NmZmLWE0YjktZDBlZGVjZmU0MGYzIiwiaGFwcCI6Im93YSJ9.1KUYqnI6a3yqGVUlF5ujPllHB_vLSHBUaQJSyCc0u_RJ0nfKODZX_274NBH2ScoRT_Hs02Q3vQEqvU_7TgZdyzPt3Wxlr04RdmS20U41P5CcyCQdu1nZkVO1fCjlz2NMsjxNA9FtNBuWVOVLjLeW9aqVvjanwtH-MEDqhnNfmBYh-IqrNOHffTnBp4CJEKx_ji9E1HpGynhq4ndt__VSlwTW0mtoqKPcPkSbJRpPKQM0MHPaSybVBjAST5svvofxYb__EkuKaTQv0A4VXjfqwhPmw-bVdKYe10RlEfhbtPjpQtYWCMGb2LGpA22AqN0GpE0QIZbLw_2mDo7lbYzJEw&amp;X-OWA-CANARY=X-OWA-CANARY_cookie_is_null_or_empty&amp;owa=outlook.office.com&amp;scriptVer=20241213002.10&amp;clientId=D12928C45AA54948A34192F51A039B46&amp;animation=true&amp;persistenceId=6a6b2cb6-0281-42c1-9ea1-1492ff8c098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4925" y="4681050"/>
            <a:ext cx="1790700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019419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">
  <a:themeElements>
    <a:clrScheme name="Blågrø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Retr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</TotalTime>
  <Words>40</Words>
  <Application>Microsoft Office PowerPoint</Application>
  <PresentationFormat>Widescreen</PresentationFormat>
  <Paragraphs>11</Paragraphs>
  <Slides>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Wingdings</vt:lpstr>
      <vt:lpstr>Retro</vt:lpstr>
      <vt:lpstr>MINE-SYMPTOMER.DK</vt:lpstr>
    </vt:vector>
  </TitlesOfParts>
  <Company>Region Midtjylland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Oliver Rønn Christensen</dc:creator>
  <cp:lastModifiedBy>Marianne Rosendal</cp:lastModifiedBy>
  <cp:revision>199</cp:revision>
  <cp:lastPrinted>2023-09-19T07:29:21Z</cp:lastPrinted>
  <dcterms:created xsi:type="dcterms:W3CDTF">2023-02-20T09:30:58Z</dcterms:created>
  <dcterms:modified xsi:type="dcterms:W3CDTF">2024-12-27T14:54:40Z</dcterms:modified>
</cp:coreProperties>
</file>